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7"/>
  </p:notesMasterIdLst>
  <p:sldIdLst>
    <p:sldId id="263" r:id="rId6"/>
  </p:sldIdLst>
  <p:sldSz cx="20574000" cy="13716000"/>
  <p:notesSz cx="7010400" cy="9296400"/>
  <p:embeddedFontLst>
    <p:embeddedFont>
      <p:font typeface="Arial Nova" panose="020B0504020202020204" pitchFamily="34" charset="0"/>
      <p:regular r:id="rId8"/>
      <p:bold r:id="rId9"/>
      <p:italic r:id="rId10"/>
      <p:boldItalic r:id="rId11"/>
    </p:embeddedFont>
    <p:embeddedFont>
      <p:font typeface="Gotham Book" pitchFamily="50" charset="0"/>
      <p:regular r:id="rId12"/>
      <p:italic r:id="rId13"/>
    </p:embeddedFont>
    <p:embeddedFont>
      <p:font typeface="Gotham HTF" charset="0"/>
      <p:regular r:id="rId14"/>
      <p:bold r:id="rId15"/>
      <p:italic r:id="rId16"/>
      <p:boldItalic r:id="rId17"/>
    </p:embeddedFont>
    <p:embeddedFont>
      <p:font typeface="Gotham Medium" pitchFamily="50" charset="0"/>
      <p:regular r:id="rId18"/>
      <p:italic r:id="rId19"/>
    </p:embeddedFont>
    <p:embeddedFont>
      <p:font typeface="GOTHAMHTF-MEDIUM" charset="0"/>
      <p:regular r:id="rId20"/>
    </p:embeddedFont>
  </p:embeddedFontLst>
  <p:defaultTextStyle>
    <a:defPPr marL="0" marR="0" indent="0" algn="l" defTabSz="175839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1pPr>
    <a:lvl2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2pPr>
    <a:lvl3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3pPr>
    <a:lvl4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4pPr>
    <a:lvl5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5pPr>
    <a:lvl6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6pPr>
    <a:lvl7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7pPr>
    <a:lvl8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8pPr>
    <a:lvl9pPr marL="0" marR="0" indent="0" algn="l" defTabSz="87919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5B30F-3070-4411-A23A-19C4DD2F13DB}" v="11" dt="2025-11-25T18:26:00.5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6"/>
  </p:normalViewPr>
  <p:slideViewPr>
    <p:cSldViewPr snapToGrid="0" snapToObjects="1">
      <p:cViewPr varScale="1">
        <p:scale>
          <a:sx n="32" d="100"/>
          <a:sy n="32" d="100"/>
        </p:scale>
        <p:origin x="11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customXml" Target="../customXml/item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4500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1pPr>
    <a:lvl2pPr indent="439598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2pPr>
    <a:lvl3pPr indent="879196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3pPr>
    <a:lvl4pPr indent="1318793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4pPr>
    <a:lvl5pPr indent="1758391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5pPr>
    <a:lvl6pPr indent="2197989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6pPr>
    <a:lvl7pPr indent="2637587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7pPr>
    <a:lvl8pPr indent="3077185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8pPr>
    <a:lvl9pPr indent="3516782" defTabSz="879196" latinLnBrk="0">
      <a:lnSpc>
        <a:spcPct val="125000"/>
      </a:lnSpc>
      <a:defRPr sz="4615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F714-5D20-83C3-DA45-4B93F475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3AE2FE-AFD0-00C8-CCC1-65A84D0A2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5ADBF-E9FC-3699-043D-595C01DA5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7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B993C-CE5C-5AF1-9230-27CB350665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3403" y="2596964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8A95E4-7B14-78E7-1A36-F93C7275D9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990" y="2596964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13E8C9-AE41-5506-8D5A-7244560BD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3387" y="2596964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5B5ED68-5C08-9729-B460-CCBC286D5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1975" y="2596964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B05EA2-ABD4-C322-046B-94EC41CE3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16181" y="2596964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09FB05-C322-C99A-0AE7-507264832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3403" y="4860005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7EAB58-439A-09A4-021C-6A63817D78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1990" y="4860005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4EFAC1-B93B-6CD8-9EB9-3D5B343CB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73387" y="4860005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A79D9D3-FAD5-D804-DF6B-A4E823D907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71975" y="4860005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0E70512-9C39-68B8-9AEE-D391A4CC8B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16181" y="4860005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96CEFAF-49F2-AA8B-7C13-94D480FDED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3403" y="7083690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0F13E57-EF79-860C-3008-A625CFD7C2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1990" y="7083690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BB8039B-728F-1F35-5129-7E91C20A19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387" y="7083690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91087E-FE5F-BF6D-D197-F4B6DBA42E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1975" y="7083690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01D9E3-ABEC-E7DB-FB75-71A54AEC21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916181" y="7083690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1CD953C-FDA8-F9B6-6371-1A4B90CC8D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3403" y="9327053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CE7EBB8-DC22-6A16-4117-770B7A127C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1990" y="9327053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E73C88F7-16BC-7258-B622-B54A48A1A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3387" y="9327053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CD6B273-CB35-A4EC-332A-33046079B9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71975" y="9327053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6F98399-7264-9CAD-245C-39CD517049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916181" y="9327053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CACF113-4693-714B-60BF-F55DA52054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3403" y="11570416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0B94F49-BBDC-9CC9-C78B-BCDD73C5BE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1990" y="11570416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BDDA05F-025E-501B-6397-089C28757A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73387" y="11570416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6C21C7-0BC3-8532-EC11-737E4271F4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71975" y="11570416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E527BEA-5732-500F-E2B7-2E785B1057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916181" y="11570416"/>
            <a:ext cx="2510055" cy="108416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765" b="0" i="0">
                <a:latin typeface="GOTHAMHTF-MEDIUM" pitchFamily="2" charset="77"/>
              </a:defRPr>
            </a:lvl1pPr>
            <a:lvl2pPr>
              <a:spcBef>
                <a:spcPts val="0"/>
              </a:spcBef>
              <a:defRPr sz="1765" b="0" i="0">
                <a:latin typeface="GOTHAMHTF-MEDIUM" pitchFamily="2" charset="77"/>
              </a:defRPr>
            </a:lvl2pPr>
            <a:lvl3pPr>
              <a:spcBef>
                <a:spcPts val="0"/>
              </a:spcBef>
              <a:defRPr sz="1765" b="0" i="0">
                <a:latin typeface="GOTHAMHTF-MEDIUM" pitchFamily="2" charset="77"/>
              </a:defRPr>
            </a:lvl3pPr>
            <a:lvl4pPr>
              <a:spcBef>
                <a:spcPts val="0"/>
              </a:spcBef>
              <a:defRPr sz="1765" b="0" i="0">
                <a:latin typeface="GOTHAMHTF-MEDIUM" pitchFamily="2" charset="77"/>
              </a:defRPr>
            </a:lvl4pPr>
            <a:lvl5pPr>
              <a:spcBef>
                <a:spcPts val="0"/>
              </a:spcBef>
              <a:defRPr sz="1765" b="0" i="0">
                <a:latin typeface="GOTHAMHTF-MEDIUM" pitchFamily="2" charset="77"/>
              </a:defRPr>
            </a:lvl5pPr>
          </a:lstStyle>
          <a:p>
            <a:pPr lvl="0"/>
            <a:r>
              <a:rPr lang="en-US" dirty="0"/>
              <a:t>Event Name Here 2PM – 4PM Location Here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2680154" y="806450"/>
            <a:ext cx="3932646" cy="17164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875109" y="806450"/>
            <a:ext cx="11462155" cy="1716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25207" y="8813799"/>
            <a:ext cx="17487902" cy="2724155"/>
          </a:xfrm>
          <a:prstGeom prst="rect">
            <a:avLst/>
          </a:prstGeom>
        </p:spPr>
        <p:txBody>
          <a:bodyPr anchor="t"/>
          <a:lstStyle>
            <a:lvl1pPr algn="l">
              <a:defRPr sz="9134" b="1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25207" y="5813428"/>
            <a:ext cx="17487902" cy="300037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14"/>
              </a:spcBef>
              <a:buSzTx/>
              <a:buFontTx/>
              <a:buNone/>
              <a:defRPr sz="4567">
                <a:solidFill>
                  <a:srgbClr val="888888"/>
                </a:solidFill>
              </a:defRPr>
            </a:lvl1pPr>
            <a:lvl2pPr marL="0" indent="0">
              <a:spcBef>
                <a:spcPts val="914"/>
              </a:spcBef>
              <a:buSzTx/>
              <a:buFontTx/>
              <a:buNone/>
              <a:defRPr sz="4567">
                <a:solidFill>
                  <a:srgbClr val="888888"/>
                </a:solidFill>
              </a:defRPr>
            </a:lvl2pPr>
            <a:lvl3pPr marL="0" indent="0">
              <a:spcBef>
                <a:spcPts val="914"/>
              </a:spcBef>
              <a:buSzTx/>
              <a:buFontTx/>
              <a:buNone/>
              <a:defRPr sz="4567">
                <a:solidFill>
                  <a:srgbClr val="888888"/>
                </a:solidFill>
              </a:defRPr>
            </a:lvl3pPr>
            <a:lvl4pPr marL="0" indent="0">
              <a:spcBef>
                <a:spcPts val="914"/>
              </a:spcBef>
              <a:buSzTx/>
              <a:buFontTx/>
              <a:buNone/>
              <a:defRPr sz="4567">
                <a:solidFill>
                  <a:srgbClr val="888888"/>
                </a:solidFill>
              </a:defRPr>
            </a:lvl4pPr>
            <a:lvl5pPr marL="0" indent="0">
              <a:spcBef>
                <a:spcPts val="914"/>
              </a:spcBef>
              <a:buSzTx/>
              <a:buFontTx/>
              <a:buNone/>
              <a:defRPr sz="4567">
                <a:solidFill>
                  <a:srgbClr val="88888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028700" y="0"/>
            <a:ext cx="18516600" cy="33845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75109" y="4692650"/>
            <a:ext cx="7697401" cy="13277854"/>
          </a:xfrm>
          <a:prstGeom prst="rect">
            <a:avLst/>
          </a:prstGeom>
        </p:spPr>
        <p:txBody>
          <a:bodyPr/>
          <a:lstStyle>
            <a:lvl1pPr>
              <a:spcBef>
                <a:spcPts val="1369"/>
              </a:spcBef>
              <a:defRPr sz="6394"/>
            </a:lvl1pPr>
            <a:lvl2pPr marL="1805435" indent="-761329">
              <a:spcBef>
                <a:spcPts val="1369"/>
              </a:spcBef>
              <a:defRPr sz="6394"/>
            </a:lvl2pPr>
            <a:lvl3pPr marL="2819084" indent="-730870">
              <a:spcBef>
                <a:spcPts val="1369"/>
              </a:spcBef>
              <a:defRPr sz="6394"/>
            </a:lvl3pPr>
            <a:lvl4pPr marL="3944404" indent="-812083">
              <a:spcBef>
                <a:spcPts val="1369"/>
              </a:spcBef>
              <a:defRPr sz="6394"/>
            </a:lvl4pPr>
            <a:lvl5pPr marL="4988510" indent="-812083">
              <a:spcBef>
                <a:spcPts val="1369"/>
              </a:spcBef>
              <a:defRPr sz="639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028700" y="513618"/>
            <a:ext cx="18516600" cy="2357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028702" y="2870929"/>
            <a:ext cx="9090425" cy="147882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42"/>
              </a:spcBef>
              <a:buSzTx/>
              <a:buFontTx/>
              <a:buNone/>
              <a:defRPr sz="5481" b="1"/>
            </a:lvl1pPr>
            <a:lvl2pPr marL="0" indent="0">
              <a:spcBef>
                <a:spcPts val="1142"/>
              </a:spcBef>
              <a:buSzTx/>
              <a:buFontTx/>
              <a:buNone/>
              <a:defRPr sz="5481" b="1"/>
            </a:lvl2pPr>
            <a:lvl3pPr marL="0" indent="0">
              <a:spcBef>
                <a:spcPts val="1142"/>
              </a:spcBef>
              <a:buSzTx/>
              <a:buFontTx/>
              <a:buNone/>
              <a:defRPr sz="5481" b="1"/>
            </a:lvl3pPr>
            <a:lvl4pPr marL="0" indent="0">
              <a:spcBef>
                <a:spcPts val="1142"/>
              </a:spcBef>
              <a:buSzTx/>
              <a:buFontTx/>
              <a:buNone/>
              <a:defRPr sz="5481" b="1"/>
            </a:lvl4pPr>
            <a:lvl5pPr marL="0" indent="0">
              <a:spcBef>
                <a:spcPts val="1142"/>
              </a:spcBef>
              <a:buSzTx/>
              <a:buFontTx/>
              <a:buNone/>
              <a:defRPr sz="5481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028700" y="1"/>
            <a:ext cx="18516600" cy="33845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028700" y="2"/>
            <a:ext cx="6768708" cy="2870199"/>
          </a:xfrm>
          <a:prstGeom prst="rect">
            <a:avLst/>
          </a:prstGeo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043860" y="546102"/>
            <a:ext cx="11501440" cy="13169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032646" y="9601200"/>
            <a:ext cx="12344408" cy="1133481"/>
          </a:xfrm>
          <a:prstGeom prst="rect">
            <a:avLst/>
          </a:prstGeo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4032646" y="10734676"/>
            <a:ext cx="12344408" cy="16097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85"/>
              </a:spcBef>
              <a:buSzTx/>
              <a:buFontTx/>
              <a:buNone/>
              <a:defRPr sz="3198"/>
            </a:lvl1pPr>
            <a:lvl2pPr marL="0" indent="0">
              <a:spcBef>
                <a:spcPts val="685"/>
              </a:spcBef>
              <a:buSzTx/>
              <a:buFontTx/>
              <a:buNone/>
              <a:defRPr sz="3198"/>
            </a:lvl2pPr>
            <a:lvl3pPr marL="0" indent="0">
              <a:spcBef>
                <a:spcPts val="685"/>
              </a:spcBef>
              <a:buSzTx/>
              <a:buFontTx/>
              <a:buNone/>
              <a:defRPr sz="3198"/>
            </a:lvl3pPr>
            <a:lvl4pPr marL="0" indent="0">
              <a:spcBef>
                <a:spcPts val="685"/>
              </a:spcBef>
              <a:buSzTx/>
              <a:buFontTx/>
              <a:buNone/>
              <a:defRPr sz="3198"/>
            </a:lvl4pPr>
            <a:lvl5pPr marL="0" indent="0">
              <a:spcBef>
                <a:spcPts val="685"/>
              </a:spcBef>
              <a:buSzTx/>
              <a:buFontTx/>
              <a:buNone/>
              <a:defRPr sz="31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28700" y="184148"/>
            <a:ext cx="18516600" cy="301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28700" y="3200403"/>
            <a:ext cx="18516600" cy="1051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  <a:br>
              <a:rPr lang="en-US" dirty="0"/>
            </a:br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9041013" y="12820766"/>
            <a:ext cx="504300" cy="51411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74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4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None/>
        <a:tabLst/>
        <a:defRPr sz="2471" b="1" i="0" u="none" strike="noStrike" cap="none" spc="0" baseline="0">
          <a:ln>
            <a:noFill/>
          </a:ln>
          <a:solidFill>
            <a:srgbClr val="000000"/>
          </a:solidFill>
          <a:uFillTx/>
          <a:latin typeface="Gotham HTF" pitchFamily="2" charset="77"/>
          <a:ea typeface="Gotham HTF" pitchFamily="2" charset="77"/>
          <a:cs typeface="Calibri"/>
          <a:sym typeface="Calibri"/>
        </a:defRPr>
      </a:lvl1pPr>
      <a:lvl2pPr marL="1044106" marR="0" indent="0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None/>
        <a:tabLst/>
        <a:defRPr sz="2471" b="1" i="0" u="none" strike="noStrike" cap="none" spc="0" baseline="0">
          <a:ln>
            <a:noFill/>
          </a:ln>
          <a:solidFill>
            <a:srgbClr val="000000"/>
          </a:solidFill>
          <a:uFillTx/>
          <a:latin typeface="Gotham HTF" pitchFamily="2" charset="77"/>
          <a:ea typeface="Gotham HTF" pitchFamily="2" charset="77"/>
          <a:cs typeface="Calibri"/>
          <a:sym typeface="Calibri"/>
        </a:defRPr>
      </a:lvl2pPr>
      <a:lvl3pPr marL="2088214" marR="0" indent="0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None/>
        <a:tabLst/>
        <a:defRPr sz="2471" b="1" i="0" u="none" strike="noStrike" cap="none" spc="0" baseline="0">
          <a:ln>
            <a:noFill/>
          </a:ln>
          <a:solidFill>
            <a:srgbClr val="000000"/>
          </a:solidFill>
          <a:uFillTx/>
          <a:latin typeface="Gotham HTF" pitchFamily="2" charset="77"/>
          <a:ea typeface="Gotham HTF" pitchFamily="2" charset="77"/>
          <a:cs typeface="Calibri"/>
          <a:sym typeface="Calibri"/>
        </a:defRPr>
      </a:lvl3pPr>
      <a:lvl4pPr marL="3132321" marR="0" indent="0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None/>
        <a:tabLst/>
        <a:defRPr sz="2471" b="1" i="0" u="none" strike="noStrike" cap="none" spc="0" baseline="0">
          <a:ln>
            <a:noFill/>
          </a:ln>
          <a:solidFill>
            <a:srgbClr val="000000"/>
          </a:solidFill>
          <a:uFillTx/>
          <a:latin typeface="Gotham HTF" pitchFamily="2" charset="77"/>
          <a:ea typeface="Gotham HTF" pitchFamily="2" charset="77"/>
          <a:cs typeface="Calibri"/>
          <a:sym typeface="Calibri"/>
        </a:defRPr>
      </a:lvl4pPr>
      <a:lvl5pPr marL="4176427" marR="0" indent="0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None/>
        <a:tabLst/>
        <a:defRPr sz="2471" b="1" i="0" u="none" strike="noStrike" cap="none" spc="0" baseline="0">
          <a:ln>
            <a:noFill/>
          </a:ln>
          <a:solidFill>
            <a:srgbClr val="000000"/>
          </a:solidFill>
          <a:uFillTx/>
          <a:latin typeface="Gotham HTF" pitchFamily="2" charset="77"/>
          <a:ea typeface="Gotham HTF" pitchFamily="2" charset="77"/>
          <a:cs typeface="Calibri"/>
          <a:sym typeface="Calibri"/>
        </a:defRPr>
      </a:lvl5pPr>
      <a:lvl6pPr marL="6055820" marR="0" indent="-835285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Char char="•"/>
        <a:tabLst/>
        <a:defRPr sz="730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7099926" marR="0" indent="-835285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Char char="•"/>
        <a:tabLst/>
        <a:defRPr sz="730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8144031" marR="0" indent="-835284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Char char="•"/>
        <a:tabLst/>
        <a:defRPr sz="730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9188138" marR="0" indent="-835284" algn="l" defTabSz="1044108" rtl="0" eaLnBrk="1" latinLnBrk="0" hangingPunct="1">
        <a:lnSpc>
          <a:spcPct val="100000"/>
        </a:lnSpc>
        <a:spcBef>
          <a:spcPts val="1599"/>
        </a:spcBef>
        <a:spcAft>
          <a:spcPts val="0"/>
        </a:spcAft>
        <a:buClrTx/>
        <a:buSzPct val="100000"/>
        <a:buFont typeface="Arial"/>
        <a:buChar char="•"/>
        <a:tabLst/>
        <a:defRPr sz="7308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04410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60802-28CB-E89A-97C6-0AF431A4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andwich cut in half on a wooden board&#10;&#10;AI-generated content may be incorrect.">
            <a:extLst>
              <a:ext uri="{FF2B5EF4-FFF2-40B4-BE49-F238E27FC236}">
                <a16:creationId xmlns:a16="http://schemas.microsoft.com/office/drawing/2014/main" id="{641E1DE8-4429-0D5D-D80A-5DC4B23F3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1" b="16964"/>
          <a:stretch/>
        </p:blipFill>
        <p:spPr>
          <a:xfrm>
            <a:off x="997068" y="1945324"/>
            <a:ext cx="2961997" cy="18885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44BA98A-F979-CC8A-7182-D6C6418DB457}"/>
              </a:ext>
            </a:extLst>
          </p:cNvPr>
          <p:cNvSpPr txBox="1"/>
          <p:nvPr/>
        </p:nvSpPr>
        <p:spPr>
          <a:xfrm>
            <a:off x="997068" y="4198730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09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64C3B5-00D3-2E0D-533D-19EB37503E49}"/>
              </a:ext>
            </a:extLst>
          </p:cNvPr>
          <p:cNvSpPr txBox="1"/>
          <p:nvPr/>
        </p:nvSpPr>
        <p:spPr>
          <a:xfrm>
            <a:off x="997068" y="8804906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latin typeface="Arial Nova" panose="020B0504020202020204" pitchFamily="34" charset="0"/>
              </a:rPr>
              <a:t>23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F1ED89-1DBA-6843-DE7D-DE70307FCD81}"/>
              </a:ext>
            </a:extLst>
          </p:cNvPr>
          <p:cNvSpPr txBox="1"/>
          <p:nvPr/>
        </p:nvSpPr>
        <p:spPr>
          <a:xfrm>
            <a:off x="14578705" y="1923200"/>
            <a:ext cx="140238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06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3C7F16-AFF1-13C7-FF95-608EFB8F27C7}"/>
              </a:ext>
            </a:extLst>
          </p:cNvPr>
          <p:cNvSpPr txBox="1"/>
          <p:nvPr/>
        </p:nvSpPr>
        <p:spPr>
          <a:xfrm>
            <a:off x="14532249" y="6470406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latin typeface="Arial Nova" panose="020B0504020202020204" pitchFamily="34" charset="0"/>
              </a:rPr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1C4D93-26D5-F37E-DD4A-73A0C126F7B4}"/>
              </a:ext>
            </a:extLst>
          </p:cNvPr>
          <p:cNvSpPr txBox="1"/>
          <p:nvPr/>
        </p:nvSpPr>
        <p:spPr>
          <a:xfrm>
            <a:off x="997067" y="6493752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latin typeface="Arial Nova" panose="020B0504020202020204" pitchFamily="34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3B406-3F0A-B24D-B822-3B204C2D56A9}"/>
              </a:ext>
            </a:extLst>
          </p:cNvPr>
          <p:cNvSpPr txBox="1"/>
          <p:nvPr/>
        </p:nvSpPr>
        <p:spPr>
          <a:xfrm>
            <a:off x="11162627" y="8764862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1A26-5535-49B0-112D-8BBD32C4AF0B}"/>
              </a:ext>
            </a:extLst>
          </p:cNvPr>
          <p:cNvSpPr txBox="1"/>
          <p:nvPr/>
        </p:nvSpPr>
        <p:spPr>
          <a:xfrm>
            <a:off x="14578706" y="8764862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latin typeface="Arial Nova" panose="020B0504020202020204" pitchFamily="34" charset="0"/>
              </a:rPr>
              <a:t>27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43006D08-8842-D0AB-5460-C2E30FD9DAF5}"/>
              </a:ext>
            </a:extLst>
          </p:cNvPr>
          <p:cNvSpPr txBox="1">
            <a:spLocks/>
          </p:cNvSpPr>
          <p:nvPr/>
        </p:nvSpPr>
        <p:spPr>
          <a:xfrm>
            <a:off x="7830463" y="7122467"/>
            <a:ext cx="2741557" cy="1580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0" marR="0" indent="0" algn="l" defTabSz="10441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76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1pPr>
            <a:lvl2pPr marL="1044106" marR="0" indent="0" algn="l" defTabSz="10441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76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2pPr>
            <a:lvl3pPr marL="2088214" marR="0" indent="0" algn="l" defTabSz="10441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76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3pPr>
            <a:lvl4pPr marL="3132321" marR="0" indent="0" algn="l" defTabSz="10441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76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4pPr>
            <a:lvl5pPr marL="4176427" marR="0" indent="0" algn="l" defTabSz="104410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76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5pPr>
            <a:lvl6pPr marL="6055820" marR="0" indent="-835285" algn="l" defTabSz="1044108" rtl="0" latinLnBrk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730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7099926" marR="0" indent="-835285" algn="l" defTabSz="1044108" rtl="0" latinLnBrk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730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8144031" marR="0" indent="-835284" algn="l" defTabSz="1044108" rtl="0" latinLnBrk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730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9188138" marR="0" indent="-835284" algn="l" defTabSz="1044108" rtl="0" latinLnBrk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730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000" b="1" dirty="0">
                <a:latin typeface="Arial Nova" panose="020B0504020202020204" pitchFamily="34" charset="0"/>
              </a:rPr>
              <a:t>Chicken Bahn Mi</a:t>
            </a:r>
            <a:endParaRPr lang="en-US" sz="2000" b="1" dirty="0">
              <a:effectLst/>
              <a:latin typeface="Arial Nova" panose="020B0504020202020204" pitchFamily="34" charset="0"/>
            </a:endParaRPr>
          </a:p>
          <a:p>
            <a:pPr algn="ctr"/>
            <a:r>
              <a:rPr lang="en-US" sz="2000" dirty="0">
                <a:latin typeface="Arial Nova" panose="020B0504020202020204" pitchFamily="34" charset="0"/>
                <a:cs typeface="Gotham Book" pitchFamily="2" charset="0"/>
              </a:rPr>
              <a:t>Available</a:t>
            </a:r>
          </a:p>
          <a:p>
            <a:pPr algn="ctr"/>
            <a:r>
              <a:rPr lang="en-US" sz="2000" dirty="0">
                <a:latin typeface="Arial Nova" panose="020B0504020202020204" pitchFamily="34" charset="0"/>
                <a:cs typeface="Gotham Book" pitchFamily="2" charset="0"/>
              </a:rPr>
              <a:t> 2/16 – 2/22</a:t>
            </a:r>
            <a:endParaRPr lang="en-US" sz="2000" baseline="30000" dirty="0">
              <a:latin typeface="Arial Nova" panose="020B0504020202020204" pitchFamily="34" charset="0"/>
              <a:ea typeface="Calibri" panose="020F0502020204030204" pitchFamily="34" charset="0"/>
              <a:cs typeface="Gotham Book" pitchFamily="2" charset="0"/>
            </a:endParaRPr>
          </a:p>
          <a:p>
            <a:pPr algn="ctr" hangingPunct="1"/>
            <a:endParaRPr lang="en-US" sz="18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49" name="Text Placeholder 124">
            <a:extLst>
              <a:ext uri="{FF2B5EF4-FFF2-40B4-BE49-F238E27FC236}">
                <a16:creationId xmlns:a16="http://schemas.microsoft.com/office/drawing/2014/main" id="{2B7BB24C-A34F-DBE3-E484-DF0D5317D9E4}"/>
              </a:ext>
            </a:extLst>
          </p:cNvPr>
          <p:cNvSpPr txBox="1">
            <a:spLocks/>
          </p:cNvSpPr>
          <p:nvPr/>
        </p:nvSpPr>
        <p:spPr>
          <a:xfrm>
            <a:off x="1149443" y="2451420"/>
            <a:ext cx="2599414" cy="213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 marL="0" marR="0" indent="0" algn="l" defTabSz="15661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1pPr>
            <a:lvl2pPr marL="1566159" marR="0" indent="0" algn="l" defTabSz="15661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64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2pPr>
            <a:lvl3pPr marL="3132321" marR="0" indent="0" algn="l" defTabSz="15661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64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3pPr>
            <a:lvl4pPr marL="4698482" marR="0" indent="0" algn="l" defTabSz="15661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64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4pPr>
            <a:lvl5pPr marL="6264641" marR="0" indent="0" algn="l" defTabSz="15661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648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HTF-MEDIUM" pitchFamily="2" charset="77"/>
                <a:ea typeface="Gotham HTF" pitchFamily="2" charset="77"/>
                <a:cs typeface="Calibri"/>
                <a:sym typeface="Calibri"/>
              </a:defRPr>
            </a:lvl5pPr>
            <a:lvl6pPr marL="9083730" marR="0" indent="-1252928" algn="l" defTabSz="1566162" rtl="0" eaLnBrk="1" latinLnBrk="0" hangingPunct="1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096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0649889" marR="0" indent="-1252928" algn="l" defTabSz="1566162" rtl="0" eaLnBrk="1" latinLnBrk="0" hangingPunct="1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096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2216047" marR="0" indent="-1252926" algn="l" defTabSz="1566162" rtl="0" eaLnBrk="1" latinLnBrk="0" hangingPunct="1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096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13782207" marR="0" indent="-1252926" algn="l" defTabSz="1566162" rtl="0" eaLnBrk="1" latinLnBrk="0" hangingPunct="1">
              <a:lnSpc>
                <a:spcPct val="100000"/>
              </a:lnSpc>
              <a:spcBef>
                <a:spcPts val="2399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096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000" b="1" dirty="0">
                <a:latin typeface="Arial Nova" panose="020B0504020202020204" pitchFamily="34" charset="0"/>
                <a:cs typeface="Gotham Bold" pitchFamily="2" charset="0"/>
              </a:rPr>
              <a:t>Turkey Crunch Ciabatta</a:t>
            </a:r>
          </a:p>
          <a:p>
            <a:pPr algn="ctr"/>
            <a:r>
              <a:rPr lang="en-US" sz="2000" dirty="0">
                <a:latin typeface="Arial Nova" panose="020B0504020202020204" pitchFamily="34" charset="0"/>
                <a:cs typeface="Gotham Book" pitchFamily="2" charset="0"/>
              </a:rPr>
              <a:t>Available</a:t>
            </a:r>
          </a:p>
          <a:p>
            <a:pPr algn="ctr"/>
            <a:r>
              <a:rPr lang="en-US" sz="2000" dirty="0">
                <a:latin typeface="Arial Nova" panose="020B0504020202020204" pitchFamily="34" charset="0"/>
                <a:cs typeface="Gotham Book" pitchFamily="2" charset="0"/>
              </a:rPr>
              <a:t>2/2 – 2/8</a:t>
            </a:r>
          </a:p>
          <a:p>
            <a:pPr algn="ctr"/>
            <a:endParaRPr lang="en-US" sz="20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B3426B-BA9F-9815-EEA8-10F9B5057522}"/>
              </a:ext>
            </a:extLst>
          </p:cNvPr>
          <p:cNvSpPr txBox="1"/>
          <p:nvPr/>
        </p:nvSpPr>
        <p:spPr>
          <a:xfrm>
            <a:off x="14532250" y="4175950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latin typeface="Arial Nova" panose="020B0504020202020204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03535-88DC-43A8-0836-42B44FBFBAF2}"/>
              </a:ext>
            </a:extLst>
          </p:cNvPr>
          <p:cNvSpPr txBox="1"/>
          <p:nvPr/>
        </p:nvSpPr>
        <p:spPr>
          <a:xfrm>
            <a:off x="7736312" y="8801487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8C774-00C1-2EF0-1FCC-E7BCD5561D82}"/>
              </a:ext>
            </a:extLst>
          </p:cNvPr>
          <p:cNvSpPr txBox="1"/>
          <p:nvPr/>
        </p:nvSpPr>
        <p:spPr>
          <a:xfrm>
            <a:off x="4374986" y="6501818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E9EA7-A0C2-1F41-915A-2D1A244E6479}"/>
              </a:ext>
            </a:extLst>
          </p:cNvPr>
          <p:cNvSpPr txBox="1"/>
          <p:nvPr/>
        </p:nvSpPr>
        <p:spPr>
          <a:xfrm>
            <a:off x="11204031" y="4211361"/>
            <a:ext cx="140238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CA458-419E-3165-8EE5-EC29ABD1E792}"/>
              </a:ext>
            </a:extLst>
          </p:cNvPr>
          <p:cNvSpPr txBox="1"/>
          <p:nvPr/>
        </p:nvSpPr>
        <p:spPr>
          <a:xfrm>
            <a:off x="7791232" y="1920904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07ADA-F8FA-0D59-82B3-75C5F3B27AEB}"/>
              </a:ext>
            </a:extLst>
          </p:cNvPr>
          <p:cNvSpPr txBox="1"/>
          <p:nvPr/>
        </p:nvSpPr>
        <p:spPr>
          <a:xfrm>
            <a:off x="7798066" y="6501817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AA282F-1348-E4F0-806D-66BE2A9B1663}"/>
              </a:ext>
            </a:extLst>
          </p:cNvPr>
          <p:cNvSpPr txBox="1"/>
          <p:nvPr/>
        </p:nvSpPr>
        <p:spPr>
          <a:xfrm>
            <a:off x="997067" y="1923200"/>
            <a:ext cx="140238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02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570AB1-F0C5-D5EC-66C8-012F4AE9C9FC}"/>
              </a:ext>
            </a:extLst>
          </p:cNvPr>
          <p:cNvCxnSpPr/>
          <p:nvPr/>
        </p:nvCxnSpPr>
        <p:spPr>
          <a:xfrm>
            <a:off x="7312179" y="11076915"/>
            <a:ext cx="0" cy="18885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7AC17DB-6591-C49E-8630-E89CF9CD261A}"/>
              </a:ext>
            </a:extLst>
          </p:cNvPr>
          <p:cNvCxnSpPr/>
          <p:nvPr/>
        </p:nvCxnSpPr>
        <p:spPr>
          <a:xfrm>
            <a:off x="4350182" y="12965427"/>
            <a:ext cx="296199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7F4D90-6682-D4ED-08FD-26CD5C670350}"/>
              </a:ext>
            </a:extLst>
          </p:cNvPr>
          <p:cNvSpPr txBox="1"/>
          <p:nvPr/>
        </p:nvSpPr>
        <p:spPr>
          <a:xfrm>
            <a:off x="4385336" y="4193316"/>
            <a:ext cx="140238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10</a:t>
            </a:r>
          </a:p>
        </p:txBody>
      </p:sp>
      <p:pic>
        <p:nvPicPr>
          <p:cNvPr id="18" name="Picture 17" descr="A group of red hearts on sticks&#10;&#10;AI-generated content may be incorrect.">
            <a:extLst>
              <a:ext uri="{FF2B5EF4-FFF2-40B4-BE49-F238E27FC236}">
                <a16:creationId xmlns:a16="http://schemas.microsoft.com/office/drawing/2014/main" id="{AEA10783-87A4-EE1A-2629-92E27C27C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719" r="6553"/>
          <a:stretch/>
        </p:blipFill>
        <p:spPr>
          <a:xfrm>
            <a:off x="14512492" y="4237754"/>
            <a:ext cx="2937192" cy="1888512"/>
          </a:xfrm>
          <a:prstGeom prst="rect">
            <a:avLst/>
          </a:prstGeom>
        </p:spPr>
      </p:pic>
      <p:pic>
        <p:nvPicPr>
          <p:cNvPr id="23" name="Picture 22" descr="A football in the air&#10;&#10;AI-generated content may be incorrect.">
            <a:extLst>
              <a:ext uri="{FF2B5EF4-FFF2-40B4-BE49-F238E27FC236}">
                <a16:creationId xmlns:a16="http://schemas.microsoft.com/office/drawing/2014/main" id="{16E9170F-CD3B-BF74-4736-69BC47658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5"/>
          <a:stretch/>
        </p:blipFill>
        <p:spPr>
          <a:xfrm>
            <a:off x="4332759" y="1925097"/>
            <a:ext cx="2996838" cy="1929221"/>
          </a:xfrm>
          <a:prstGeom prst="rect">
            <a:avLst/>
          </a:prstGeom>
        </p:spPr>
      </p:pic>
      <p:pic>
        <p:nvPicPr>
          <p:cNvPr id="27" name="Picture 26" descr="A black background with red and yellow text&#10;&#10;AI-generated content may be incorrect.">
            <a:extLst>
              <a:ext uri="{FF2B5EF4-FFF2-40B4-BE49-F238E27FC236}">
                <a16:creationId xmlns:a16="http://schemas.microsoft.com/office/drawing/2014/main" id="{43EE8BC8-5E3C-9328-C158-9DCD73FDB0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02" y="4633751"/>
            <a:ext cx="1953185" cy="864209"/>
          </a:xfrm>
          <a:prstGeom prst="rect">
            <a:avLst/>
          </a:prstGeom>
        </p:spPr>
      </p:pic>
      <p:pic>
        <p:nvPicPr>
          <p:cNvPr id="32" name="Picture 31" descr="A sandwich with a chicken and vegetables&#10;&#10;AI-generated content may be incorrect.">
            <a:extLst>
              <a:ext uri="{FF2B5EF4-FFF2-40B4-BE49-F238E27FC236}">
                <a16:creationId xmlns:a16="http://schemas.microsoft.com/office/drawing/2014/main" id="{75C9ACCC-8721-9317-6195-9457D94EFF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5" b="15644"/>
          <a:stretch/>
        </p:blipFill>
        <p:spPr>
          <a:xfrm>
            <a:off x="4420147" y="6501818"/>
            <a:ext cx="2961997" cy="1885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30F834-9C4E-46F5-FDE8-AF8473BCC2F1}"/>
              </a:ext>
            </a:extLst>
          </p:cNvPr>
          <p:cNvSpPr txBox="1"/>
          <p:nvPr/>
        </p:nvSpPr>
        <p:spPr>
          <a:xfrm>
            <a:off x="7738170" y="4275712"/>
            <a:ext cx="140238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E593F-6A82-BA1D-290D-6A5A18B920AA}"/>
              </a:ext>
            </a:extLst>
          </p:cNvPr>
          <p:cNvSpPr txBox="1"/>
          <p:nvPr/>
        </p:nvSpPr>
        <p:spPr>
          <a:xfrm>
            <a:off x="11162627" y="1936342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05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A35CFE-C162-2891-004D-1D31DB4F4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11338" y="1964393"/>
            <a:ext cx="2937192" cy="1929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FF592D-1B2D-80BE-04FF-486C5B204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261" y="6509884"/>
            <a:ext cx="3026804" cy="18769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345CEC4-79F5-4F40-4825-F002AC0C3C14}"/>
              </a:ext>
            </a:extLst>
          </p:cNvPr>
          <p:cNvSpPr txBox="1"/>
          <p:nvPr/>
        </p:nvSpPr>
        <p:spPr>
          <a:xfrm>
            <a:off x="4385336" y="8808212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08C2B-EEB8-26C3-DC8D-BF0F6B40468F}"/>
              </a:ext>
            </a:extLst>
          </p:cNvPr>
          <p:cNvSpPr txBox="1"/>
          <p:nvPr/>
        </p:nvSpPr>
        <p:spPr>
          <a:xfrm>
            <a:off x="11154330" y="6537692"/>
            <a:ext cx="259409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19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BC016A4-4859-D99F-3926-9440C8FA8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2627" y="6545098"/>
            <a:ext cx="3011685" cy="17984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BB48DEC-586D-B1D5-FB33-B6175B47E367}"/>
              </a:ext>
            </a:extLst>
          </p:cNvPr>
          <p:cNvSpPr txBox="1"/>
          <p:nvPr/>
        </p:nvSpPr>
        <p:spPr>
          <a:xfrm>
            <a:off x="11253542" y="7040526"/>
            <a:ext cx="2841478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defTabSz="457200"/>
            <a:r>
              <a:rPr lang="en-US" sz="2800" b="1" dirty="0"/>
              <a:t>Fresh Hand Made</a:t>
            </a:r>
          </a:p>
          <a:p>
            <a:pPr algn="ctr" defTabSz="457200"/>
            <a:r>
              <a:rPr lang="en-US" sz="2800" b="1" dirty="0"/>
              <a:t> Cannoli Available </a:t>
            </a:r>
          </a:p>
          <a:p>
            <a:pPr algn="ctr" defTabSz="457200"/>
            <a:r>
              <a:rPr lang="en-US" sz="2800" b="1" dirty="0"/>
              <a:t>@ Lunch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B73BE6-5710-CC85-47E7-CD04ED738F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4957" y="8804906"/>
            <a:ext cx="2962913" cy="134123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34095E-A472-165F-C2FE-952A46F18784}"/>
              </a:ext>
            </a:extLst>
          </p:cNvPr>
          <p:cNvSpPr txBox="1"/>
          <p:nvPr/>
        </p:nvSpPr>
        <p:spPr>
          <a:xfrm>
            <a:off x="11499465" y="10154658"/>
            <a:ext cx="2257255" cy="4770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500" b="1" dirty="0">
                <a:solidFill>
                  <a:schemeClr val="tx1"/>
                </a:solidFill>
                <a:latin typeface="Arial Nova" panose="020B0504020202020204" pitchFamily="34" charset="0"/>
              </a:rPr>
              <a:t>CHEF TABLE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EB6AE7-BE4E-FB69-3AB7-BB215C78B6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4961" y="4225128"/>
            <a:ext cx="2892572" cy="152346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4502C6-C1CA-F329-A4B6-11ED15192129}"/>
              </a:ext>
            </a:extLst>
          </p:cNvPr>
          <p:cNvSpPr txBox="1"/>
          <p:nvPr/>
        </p:nvSpPr>
        <p:spPr>
          <a:xfrm>
            <a:off x="11314415" y="5646955"/>
            <a:ext cx="3038865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500" b="1" dirty="0">
                <a:solidFill>
                  <a:schemeClr val="tx1"/>
                </a:solidFill>
                <a:latin typeface="Arial Nova" panose="020B0504020202020204" pitchFamily="34" charset="0"/>
              </a:rPr>
              <a:t>NJM Beach party</a:t>
            </a:r>
          </a:p>
          <a:p>
            <a:endParaRPr lang="en-US" sz="25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1A27E-D697-B86B-946C-BFCDD7D82E66}"/>
              </a:ext>
            </a:extLst>
          </p:cNvPr>
          <p:cNvSpPr txBox="1"/>
          <p:nvPr/>
        </p:nvSpPr>
        <p:spPr>
          <a:xfrm>
            <a:off x="7962560" y="10146142"/>
            <a:ext cx="2671561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venir Roman"/>
              </a:rPr>
              <a:t>French Toast Bar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5C7EB9-4335-96A1-C84C-3528852F4C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6312" y="8836319"/>
            <a:ext cx="289780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70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199685-bcb4-4202-b933-87fba4340241">
      <Terms xmlns="http://schemas.microsoft.com/office/infopath/2007/PartnerControls"/>
    </lcf76f155ced4ddcb4097134ff3c332f>
    <TaxCatchAll xmlns="1b3af1bf-25aa-4030-8e08-059c99c6cdaa" xsi:nil="true"/>
    <SharedWithUsers xmlns="ce265d70-617d-4030-8454-4ca379da842e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SharedContentType xmlns="Microsoft.SharePoint.Taxonomy.ContentTypeSync" SourceId="5acfaaec-c0b5-444f-b194-f67401ef153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B9F2EE085DFD4093A93321DACDACF9" ma:contentTypeVersion="" ma:contentTypeDescription="Create a new document." ma:contentTypeScope="" ma:versionID="e97ec943d93387aeff68c7d395da5dd9">
  <xsd:schema xmlns:xsd="http://www.w3.org/2001/XMLSchema" xmlns:xs="http://www.w3.org/2001/XMLSchema" xmlns:p="http://schemas.microsoft.com/office/2006/metadata/properties" xmlns:ns2="09199685-bcb4-4202-b933-87fba4340241" xmlns:ns3="1b3af1bf-25aa-4030-8e08-059c99c6cdaa" xmlns:ns4="ce265d70-617d-4030-8454-4ca379da842e" targetNamespace="http://schemas.microsoft.com/office/2006/metadata/properties" ma:root="true" ma:fieldsID="c4339f60e2707cef46f4a61555e79d6e" ns2:_="" ns3:_="" ns4:_="">
    <xsd:import namespace="09199685-bcb4-4202-b933-87fba4340241"/>
    <xsd:import namespace="1b3af1bf-25aa-4030-8e08-059c99c6cdaa"/>
    <xsd:import namespace="ce265d70-617d-4030-8454-4ca379da842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99685-bcb4-4202-b933-87fba434024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acfaaec-c0b5-444f-b194-f67401ef1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af1bf-25aa-4030-8e08-059c99c6cda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7F3EA5C-2C17-4589-A043-BD2D343C66C3}" ma:internalName="TaxCatchAll" ma:showField="CatchAllData" ma:web="{ce265d70-617d-4030-8454-4ca379da842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65d70-617d-4030-8454-4ca379da8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BF2E5-3461-4C1E-A3A0-67DE3D963AC5}">
  <ds:schemaRefs>
    <ds:schemaRef ds:uri="09199685-bcb4-4202-b933-87fba434024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b3af1bf-25aa-4030-8e08-059c99c6cdaa"/>
    <ds:schemaRef ds:uri="http://purl.org/dc/elements/1.1/"/>
    <ds:schemaRef ds:uri="http://www.w3.org/XML/1998/namespace"/>
    <ds:schemaRef ds:uri="http://schemas.microsoft.com/office/infopath/2007/PartnerControls"/>
    <ds:schemaRef ds:uri="ce265d70-617d-4030-8454-4ca379da842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690536-1A8E-479D-9B55-F89AE1CAEAD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7C173ED-99D0-499A-8F24-9E11D34F4E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688C555-528E-4FC6-B6E0-29EFEC375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99685-bcb4-4202-b933-87fba4340241"/>
    <ds:schemaRef ds:uri="1b3af1bf-25aa-4030-8e08-059c99c6cdaa"/>
    <ds:schemaRef ds:uri="ce265d70-617d-4030-8454-4ca379da8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Calendar_January_2026_22x5x15_Digital_HRZ</Template>
  <TotalTime>274</TotalTime>
  <Words>50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 Nova</vt:lpstr>
      <vt:lpstr>Gotham Medium</vt:lpstr>
      <vt:lpstr>Gotham Book</vt:lpstr>
      <vt:lpstr>Gotham HTF</vt:lpstr>
      <vt:lpstr>Calibri</vt:lpstr>
      <vt:lpstr>GOTHAMHTF-MEDIUM</vt:lpstr>
      <vt:lpstr>Arial</vt:lpstr>
      <vt:lpstr>Avenir Roman</vt:lpstr>
      <vt:lpstr>Default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Scheuren, Casey</dc:creator>
  <cp:lastModifiedBy>Borda, Salvatore J.</cp:lastModifiedBy>
  <cp:revision>5</cp:revision>
  <cp:lastPrinted>2026-01-29T20:26:28Z</cp:lastPrinted>
  <dcterms:created xsi:type="dcterms:W3CDTF">2025-11-25T16:25:56Z</dcterms:created>
  <dcterms:modified xsi:type="dcterms:W3CDTF">2026-01-31T17:57:07Z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0x0101005FB9F2EE085DFD4093A93321DACDACF9</vt:lpwstr>
  </property>
  <property fmtid="{D5CDD505-2E9C-101B-9397-08002B2CF9AE}" pid="3" name="MediaServiceImageTags">
    <vt:lpwstr/>
  </property>
  <property fmtid="{D5CDD505-2E9C-101B-9397-08002B2CF9AE}" pid="4" name="Order">
    <vt:r8>5332900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